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01" y="3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51529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7071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7810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643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2722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382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3944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660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8392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2191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1654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43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767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7646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9381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785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583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367EA86-E378-45E8-96CC-C888D372CD46}" type="datetimeFigureOut">
              <a:rPr lang="zh-TW" altLang="en-US" smtClean="0"/>
              <a:t>2018/11/28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E7D09F9-4326-48B4-8055-13F8BD1194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64370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84621" y="1964267"/>
            <a:ext cx="7875504" cy="2421464"/>
          </a:xfrm>
        </p:spPr>
        <p:txBody>
          <a:bodyPr>
            <a:noAutofit/>
          </a:bodyPr>
          <a:lstStyle/>
          <a:p>
            <a:r>
              <a:rPr lang="zh-TW" altLang="en-US" sz="8000" b="1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</a:t>
            </a:r>
            <a:r>
              <a:rPr lang="zh-TW" altLang="en-US" sz="8000" b="1" dirty="0">
                <a:latin typeface="文鼎特明" panose="02020909000000000000" pitchFamily="49" charset="-120"/>
                <a:ea typeface="文鼎特明" panose="02020909000000000000" pitchFamily="49" charset="-120"/>
              </a:rPr>
              <a:t>守則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r>
              <a:rPr lang="zh-TW" altLang="en-US" sz="2400" dirty="0">
                <a:latin typeface="文鼎特明" panose="02020909000000000000" pitchFamily="49" charset="-120"/>
                <a:ea typeface="文鼎特明" panose="02020909000000000000" pitchFamily="49" charset="-120"/>
              </a:rPr>
              <a:t/>
            </a:r>
            <a:br>
              <a:rPr lang="zh-TW" altLang="en-US" sz="2400" dirty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zh-TW" altLang="en-US" sz="2400" dirty="0">
                <a:latin typeface="文鼎特明" panose="02020909000000000000" pitchFamily="49" charset="-120"/>
                <a:ea typeface="文鼎特明" panose="02020909000000000000" pitchFamily="49" charset="-120"/>
              </a:rPr>
              <a:t>守護道安的關鍵原則，你掌握了嗎？</a:t>
            </a:r>
            <a:endParaRPr lang="zh-TW" altLang="en-US" sz="2400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0800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58" y="1708399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6511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136" y="1699869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1097928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00" y="1672307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3775757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411" y="1624180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1122826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537" y="1660275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957766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443" y="1672306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297874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交通安全四守則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443" y="1648243"/>
            <a:ext cx="8400000" cy="5040000"/>
          </a:xfrm>
        </p:spPr>
      </p:pic>
    </p:spTree>
    <p:extLst>
      <p:ext uri="{BB962C8B-B14F-4D97-AF65-F5344CB8AC3E}">
        <p14:creationId xmlns:p14="http://schemas.microsoft.com/office/powerpoint/2010/main" val="1735501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5719011"/>
          </a:xfrm>
        </p:spPr>
        <p:txBody>
          <a:bodyPr/>
          <a:lstStyle/>
          <a:p>
            <a:r>
              <a:rPr lang="zh-TW" altLang="en-US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掌握交安四守則</a:t>
            </a:r>
            <a: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!</a:t>
            </a:r>
            <a:b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zh-TW" altLang="en-US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交通安全有保障</a:t>
            </a:r>
            <a:r>
              <a:rPr lang="en-US" altLang="zh-TW" sz="540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!</a:t>
            </a:r>
            <a:br>
              <a:rPr lang="en-US" altLang="zh-TW" sz="5400" smtClean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/>
            </a:r>
            <a:b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zh-TW" altLang="en-US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          錦和國小關心大家</a:t>
            </a:r>
            <a: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!!!</a:t>
            </a:r>
            <a:br>
              <a:rPr lang="en-US" altLang="zh-TW" sz="5400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en-US" altLang="zh-TW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/>
            </a:r>
            <a:br>
              <a:rPr lang="en-US" altLang="zh-TW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en-US" altLang="zh-TW" dirty="0">
                <a:latin typeface="文鼎特明" panose="02020909000000000000" pitchFamily="49" charset="-120"/>
                <a:ea typeface="文鼎特明" panose="02020909000000000000" pitchFamily="49" charset="-120"/>
              </a:rPr>
              <a:t/>
            </a:r>
            <a:br>
              <a:rPr lang="en-US" altLang="zh-TW" dirty="0">
                <a:latin typeface="文鼎特明" panose="02020909000000000000" pitchFamily="49" charset="-120"/>
                <a:ea typeface="文鼎特明" panose="02020909000000000000" pitchFamily="49" charset="-120"/>
              </a:rPr>
            </a:br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資料來源：</a:t>
            </a:r>
            <a:r>
              <a:rPr lang="en-US" altLang="zh-TW" dirty="0">
                <a:latin typeface="文鼎特明" panose="02020909000000000000" pitchFamily="49" charset="-120"/>
                <a:ea typeface="文鼎特明" panose="02020909000000000000" pitchFamily="49" charset="-120"/>
              </a:rPr>
              <a:t>168</a:t>
            </a:r>
            <a:r>
              <a:rPr lang="zh-TW" altLang="en-US" dirty="0">
                <a:latin typeface="文鼎特明" panose="02020909000000000000" pitchFamily="49" charset="-120"/>
                <a:ea typeface="文鼎特明" panose="02020909000000000000" pitchFamily="49" charset="-120"/>
              </a:rPr>
              <a:t>交通安全入口網</a:t>
            </a:r>
            <a:r>
              <a:rPr lang="en-US" altLang="zh-TW" dirty="0" smtClean="0">
                <a:latin typeface="文鼎特明" panose="02020909000000000000" pitchFamily="49" charset="-120"/>
                <a:ea typeface="文鼎特明" panose="02020909000000000000" pitchFamily="49" charset="-120"/>
              </a:rPr>
              <a:t>!</a:t>
            </a:r>
            <a:endParaRPr lang="zh-TW" altLang="en-US" dirty="0">
              <a:latin typeface="文鼎特明" panose="02020909000000000000" pitchFamily="49" charset="-120"/>
              <a:ea typeface="文鼎特明" panose="020209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938740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天體">
  <a:themeElements>
    <a:clrScheme name="天體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天體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天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TM03457452[[fn=天體]]</Template>
  <TotalTime>21</TotalTime>
  <Words>33</Words>
  <Application>Microsoft Office PowerPoint</Application>
  <PresentationFormat>寬螢幕</PresentationFormat>
  <Paragraphs>10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文鼎特明</vt:lpstr>
      <vt:lpstr>新細明體</vt:lpstr>
      <vt:lpstr>Arial</vt:lpstr>
      <vt:lpstr>Calibri</vt:lpstr>
      <vt:lpstr>Calibri Light</vt:lpstr>
      <vt:lpstr>天體</vt:lpstr>
      <vt:lpstr>交通安全四守則</vt:lpstr>
      <vt:lpstr>交通安全四守則</vt:lpstr>
      <vt:lpstr>交通安全四守則</vt:lpstr>
      <vt:lpstr>交通安全四守則</vt:lpstr>
      <vt:lpstr>交通安全四守則</vt:lpstr>
      <vt:lpstr>交通安全四守則</vt:lpstr>
      <vt:lpstr>交通安全四守則</vt:lpstr>
      <vt:lpstr>交通安全四守則</vt:lpstr>
      <vt:lpstr>掌握交安四守則! 交通安全有保障!            錦和國小關心大家!!!   資料來源：168交通安全入口網!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交通安全四守則</dc:title>
  <dc:creator>AL9256</dc:creator>
  <cp:lastModifiedBy>AL9256</cp:lastModifiedBy>
  <cp:revision>2</cp:revision>
  <dcterms:created xsi:type="dcterms:W3CDTF">2018-11-28T02:26:12Z</dcterms:created>
  <dcterms:modified xsi:type="dcterms:W3CDTF">2018-11-28T02:47:32Z</dcterms:modified>
</cp:coreProperties>
</file>